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60" r:id="rId3"/>
    <p:sldId id="269" r:id="rId4"/>
    <p:sldId id="265" r:id="rId5"/>
    <p:sldId id="262" r:id="rId6"/>
    <p:sldId id="278" r:id="rId7"/>
    <p:sldId id="289" r:id="rId8"/>
    <p:sldId id="263" r:id="rId9"/>
    <p:sldId id="293" r:id="rId10"/>
    <p:sldId id="286" r:id="rId11"/>
    <p:sldId id="294" r:id="rId12"/>
    <p:sldId id="270" r:id="rId13"/>
    <p:sldId id="287" r:id="rId14"/>
    <p:sldId id="296" r:id="rId15"/>
    <p:sldId id="271" r:id="rId16"/>
    <p:sldId id="298" r:id="rId17"/>
    <p:sldId id="288" r:id="rId18"/>
    <p:sldId id="281" r:id="rId19"/>
    <p:sldId id="282" r:id="rId20"/>
    <p:sldId id="274" r:id="rId21"/>
    <p:sldId id="283" r:id="rId22"/>
    <p:sldId id="284" r:id="rId23"/>
    <p:sldId id="299" r:id="rId24"/>
    <p:sldId id="285" r:id="rId25"/>
    <p:sldId id="257" r:id="rId26"/>
    <p:sldId id="256" r:id="rId27"/>
  </p:sldIdLst>
  <p:sldSz cx="12192000" cy="6858000"/>
  <p:notesSz cx="6858000" cy="9144000"/>
  <p:embeddedFontLst>
    <p:embeddedFont>
      <p:font typeface="KoPub돋움체 Bold" pitchFamily="2" charset="-127"/>
      <p:bold r:id="rId28"/>
    </p:embeddedFont>
    <p:embeddedFont>
      <p:font typeface="맑은 고딕" panose="020B0503020000020004" pitchFamily="34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69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687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234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0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0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67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26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77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947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2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46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8A1B0-DC53-465A-BF46-ECF8444D774A}" type="datetimeFigureOut">
              <a:rPr lang="ko-KR" altLang="en-US" smtClean="0"/>
              <a:t>2019. 12. 11.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B61D5-3DC0-45C8-A2AB-3B80491E7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70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59125" y="560717"/>
            <a:ext cx="10636369" cy="5857336"/>
          </a:xfrm>
          <a:prstGeom prst="roundRect">
            <a:avLst>
              <a:gd name="adj" fmla="val 783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9125" y="4606506"/>
            <a:ext cx="1811547" cy="181154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83947" y="560717"/>
            <a:ext cx="1811547" cy="181154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5429" y="3727610"/>
            <a:ext cx="6594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Clock – final term project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5400000" flipV="1">
            <a:off x="1194107" y="4134851"/>
            <a:ext cx="840290" cy="149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85429" y="4290169"/>
            <a:ext cx="388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전자공학전공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백예원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이은지 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정원림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03" y="1806058"/>
            <a:ext cx="1921552" cy="19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3ABE23A-B465-4FF6-B6CF-55B4FDD385B4}"/>
              </a:ext>
            </a:extLst>
          </p:cNvPr>
          <p:cNvGrpSpPr/>
          <p:nvPr/>
        </p:nvGrpSpPr>
        <p:grpSpPr>
          <a:xfrm>
            <a:off x="3813417" y="1120323"/>
            <a:ext cx="4565166" cy="4617354"/>
            <a:chOff x="6343448" y="1506008"/>
            <a:chExt cx="4565166" cy="4617354"/>
          </a:xfrm>
        </p:grpSpPr>
        <p:sp>
          <p:nvSpPr>
            <p:cNvPr id="24" name="직사각형 23"/>
            <p:cNvSpPr/>
            <p:nvPr/>
          </p:nvSpPr>
          <p:spPr>
            <a:xfrm>
              <a:off x="6343448" y="1506008"/>
              <a:ext cx="4565166" cy="52070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12960" y="1561919"/>
              <a:ext cx="17412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STOPWATCH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43448" y="2245377"/>
              <a:ext cx="4483100" cy="3877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기능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MIN:SEC:CENTISEC(1/100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s)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표시</a:t>
              </a: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2038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2038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00:00:00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부터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start / stop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버튼으로 시작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및 정지</a:t>
              </a: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2038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2038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reset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기능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00:00:00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으로 재설정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2038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개요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새로운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clk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설정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(100hz_clk)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100hz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clk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의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hit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 이용해 분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초 설정</a:t>
              </a: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초기값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00:00:00 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으로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설정</a:t>
              </a: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stop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버튼 누르면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clk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멈춤</a:t>
              </a: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reset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버튼 누르면 초기값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00:00:00 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으로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돌아감</a:t>
              </a: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561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Stopwatch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2965" y="19192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개요 및 코드 소개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8570F7-45E0-4905-89E0-B940173EA188}"/>
              </a:ext>
            </a:extLst>
          </p:cNvPr>
          <p:cNvGrpSpPr/>
          <p:nvPr/>
        </p:nvGrpSpPr>
        <p:grpSpPr>
          <a:xfrm>
            <a:off x="6152167" y="1752178"/>
            <a:ext cx="5625649" cy="3606415"/>
            <a:chOff x="6103359" y="1845924"/>
            <a:chExt cx="5625649" cy="360641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62BF70-54CF-48CA-84AF-9D7C98B4E249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103359" y="1859692"/>
              <a:ext cx="5625649" cy="359264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CB53C9-9DB4-4DB9-9905-B37469C158C3}"/>
                </a:ext>
              </a:extLst>
            </p:cNvPr>
            <p:cNvSpPr/>
            <p:nvPr/>
          </p:nvSpPr>
          <p:spPr>
            <a:xfrm>
              <a:off x="10340731" y="1845924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hms_cnt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88A086-878F-4826-B5DE-3ED50BA35F88}"/>
              </a:ext>
            </a:extLst>
          </p:cNvPr>
          <p:cNvGrpSpPr/>
          <p:nvPr/>
        </p:nvGrpSpPr>
        <p:grpSpPr>
          <a:xfrm>
            <a:off x="6053552" y="1696934"/>
            <a:ext cx="5122606" cy="3895136"/>
            <a:chOff x="-160417" y="3798684"/>
            <a:chExt cx="5122606" cy="389513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819694B-4BF0-4BE6-B1CF-E1056FE4D9F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60417" y="3798684"/>
              <a:ext cx="5122606" cy="3895136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1DEC0DF-FC9E-4AA5-A4D7-BD32F15DE297}"/>
                </a:ext>
              </a:extLst>
            </p:cNvPr>
            <p:cNvSpPr/>
            <p:nvPr/>
          </p:nvSpPr>
          <p:spPr>
            <a:xfrm>
              <a:off x="3548557" y="3826480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39B5F1-C3BA-4517-99FF-EC6DD891415C}"/>
              </a:ext>
            </a:extLst>
          </p:cNvPr>
          <p:cNvGrpSpPr/>
          <p:nvPr/>
        </p:nvGrpSpPr>
        <p:grpSpPr>
          <a:xfrm>
            <a:off x="6086162" y="280828"/>
            <a:ext cx="4788421" cy="6544391"/>
            <a:chOff x="5217776" y="191928"/>
            <a:chExt cx="4788421" cy="65443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780109E-FAA4-4593-9BB5-94FC779AC44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217776" y="191928"/>
              <a:ext cx="4788421" cy="654439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FCCD407-2B95-496D-A24C-C17EE0F0F52A}"/>
                </a:ext>
              </a:extLst>
            </p:cNvPr>
            <p:cNvSpPr/>
            <p:nvPr/>
          </p:nvSpPr>
          <p:spPr>
            <a:xfrm>
              <a:off x="8666108" y="224267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03EAE6-7393-4D15-99B8-95FFE58FE83F}"/>
              </a:ext>
            </a:extLst>
          </p:cNvPr>
          <p:cNvGrpSpPr/>
          <p:nvPr/>
        </p:nvGrpSpPr>
        <p:grpSpPr>
          <a:xfrm>
            <a:off x="6260046" y="391983"/>
            <a:ext cx="4440652" cy="6389124"/>
            <a:chOff x="8066813" y="604122"/>
            <a:chExt cx="4440652" cy="638912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9E3EEA0-C29A-4A70-B2AC-0FEAAF8CF06E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066813" y="604122"/>
              <a:ext cx="4440652" cy="6389124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D9B0646-18D2-440A-94AF-6BC12D958797}"/>
                </a:ext>
              </a:extLst>
            </p:cNvPr>
            <p:cNvGrpSpPr/>
            <p:nvPr/>
          </p:nvGrpSpPr>
          <p:grpSpPr>
            <a:xfrm>
              <a:off x="11105172" y="631918"/>
              <a:ext cx="1330597" cy="338554"/>
              <a:chOff x="9207369" y="1499399"/>
              <a:chExt cx="1330597" cy="33855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B26AB82-8D98-471F-B346-C0D45387946A}"/>
                  </a:ext>
                </a:extLst>
              </p:cNvPr>
              <p:cNvSpPr/>
              <p:nvPr/>
            </p:nvSpPr>
            <p:spPr>
              <a:xfrm>
                <a:off x="9207369" y="1499399"/>
                <a:ext cx="1330597" cy="335431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11ECCD-EC33-4CF0-8874-E8EAAC1243A8}"/>
                  </a:ext>
                </a:extLst>
              </p:cNvPr>
              <p:cNvSpPr txBox="1"/>
              <p:nvPr/>
            </p:nvSpPr>
            <p:spPr>
              <a:xfrm>
                <a:off x="9339252" y="1499399"/>
                <a:ext cx="10668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60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algn="ctr"/>
                <a:r>
                  <a:rPr lang="en-US" altLang="ko-KR" sz="16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hrminsec</a:t>
                </a:r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71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747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YYMMDD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시연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2965" y="19192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개요 및 코드 소개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5BB38C-539D-434D-951A-783D327D7D4B}"/>
              </a:ext>
            </a:extLst>
          </p:cNvPr>
          <p:cNvGrpSpPr/>
          <p:nvPr/>
        </p:nvGrpSpPr>
        <p:grpSpPr>
          <a:xfrm>
            <a:off x="3813417" y="875386"/>
            <a:ext cx="4565166" cy="520700"/>
            <a:chOff x="-751783" y="3147326"/>
            <a:chExt cx="4565166" cy="5207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1B467F4-9685-4AE1-9DF6-1DA50DFF8428}"/>
                </a:ext>
              </a:extLst>
            </p:cNvPr>
            <p:cNvSpPr/>
            <p:nvPr/>
          </p:nvSpPr>
          <p:spPr>
            <a:xfrm>
              <a:off x="-751783" y="3147326"/>
              <a:ext cx="4565166" cy="52070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3B1612-E27E-4C77-8735-DC01D925EDEC}"/>
                </a:ext>
              </a:extLst>
            </p:cNvPr>
            <p:cNvSpPr txBox="1"/>
            <p:nvPr/>
          </p:nvSpPr>
          <p:spPr>
            <a:xfrm>
              <a:off x="845356" y="3207621"/>
              <a:ext cx="13708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YYMMDD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yymmdd_Trim">
            <a:hlinkClick r:id="" action="ppaction://media"/>
            <a:extLst>
              <a:ext uri="{FF2B5EF4-FFF2-40B4-BE49-F238E27FC236}">
                <a16:creationId xmlns:a16="http://schemas.microsoft.com/office/drawing/2014/main" id="{E24F0350-0A5B-486C-A22E-E0225E863B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1223" y="1481645"/>
            <a:ext cx="9149553" cy="51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6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YYMMDD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E1F6EA-8644-40A3-82E6-A2111B1CE69A}"/>
              </a:ext>
            </a:extLst>
          </p:cNvPr>
          <p:cNvGrpSpPr/>
          <p:nvPr/>
        </p:nvGrpSpPr>
        <p:grpSpPr>
          <a:xfrm>
            <a:off x="3813383" y="1412711"/>
            <a:ext cx="4565233" cy="4032578"/>
            <a:chOff x="1047481" y="1506008"/>
            <a:chExt cx="4565233" cy="4032578"/>
          </a:xfrm>
        </p:grpSpPr>
        <p:sp>
          <p:nvSpPr>
            <p:cNvPr id="6" name="직사각형 5"/>
            <p:cNvSpPr/>
            <p:nvPr/>
          </p:nvSpPr>
          <p:spPr>
            <a:xfrm>
              <a:off x="1047548" y="1506008"/>
              <a:ext cx="4565166" cy="52070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51152" y="1561919"/>
              <a:ext cx="21579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algn="ctr"/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YYMMDD mode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47481" y="2245377"/>
              <a:ext cx="4483100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기능 </a:t>
              </a:r>
              <a:r>
                <a:rPr lang="en-US" altLang="ko-KR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:</a:t>
              </a:r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날짜를 보여주는 기능</a:t>
              </a: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기본 세팅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19.12.10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및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SETUP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기능 포함</a:t>
              </a:r>
            </a:p>
            <a:p>
              <a:pPr algn="ctr"/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03864"/>
                </a:solidFill>
                <a:highlight>
                  <a:srgbClr val="203864"/>
                </a:highlight>
                <a:latin typeface="맑은 고딕" panose="020B0503020000020004" pitchFamily="50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개요 </a:t>
              </a:r>
              <a:r>
                <a:rPr lang="en-US" altLang="ko-KR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:</a:t>
              </a:r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</a:endParaRPr>
            </a:p>
            <a:p>
              <a:pPr marL="285750" lvl="0" indent="-285750">
                <a:buFontTx/>
                <a:buChar char="-"/>
              </a:pPr>
              <a:r>
                <a:rPr lang="en-US" altLang="ko-KR" sz="1400" b="1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max_hit</a:t>
              </a:r>
              <a:r>
                <a:rPr lang="en-US" altLang="ko-KR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400" b="1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를</a:t>
              </a:r>
              <a:r>
                <a:rPr lang="ko-KR" altLang="en-US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이용하여 </a:t>
              </a:r>
              <a:r>
                <a:rPr lang="en-US" altLang="ko-KR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YY,MM,DD </a:t>
              </a:r>
              <a:r>
                <a:rPr lang="ko-KR" altLang="en-US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각각의 </a:t>
              </a:r>
              <a:r>
                <a:rPr lang="en-US" altLang="ko-KR" sz="1400" b="1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clk</a:t>
              </a:r>
              <a:r>
                <a:rPr lang="en-US" altLang="ko-KR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생성</a:t>
              </a:r>
              <a:endParaRPr lang="en-US" altLang="ko-KR" sz="1400" b="1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  <a:p>
              <a:pPr marL="285750" lvl="0" indent="-285750">
                <a:buFontTx/>
                <a:buChar char="-"/>
              </a:pPr>
              <a:endParaRPr lang="en-US" altLang="ko-KR" sz="1400" b="1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  <a:p>
              <a:pPr marL="285750" lvl="0" indent="-285750">
                <a:buFontTx/>
                <a:buChar char="-"/>
              </a:pPr>
              <a:r>
                <a:rPr lang="ko-KR" altLang="en-US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각 달마다 일이 다르기 때문에 </a:t>
              </a:r>
              <a:r>
                <a:rPr lang="en-US" altLang="ko-KR" sz="1400" b="1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max_hit</a:t>
              </a:r>
              <a:r>
                <a:rPr lang="ko-KR" altLang="en-US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도 </a:t>
              </a:r>
              <a:r>
                <a:rPr lang="en-US" altLang="ko-KR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case </a:t>
              </a:r>
              <a:r>
                <a:rPr lang="ko-KR" altLang="en-US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문을 이용해 다르게 설정</a:t>
              </a:r>
              <a:endParaRPr lang="en-US" altLang="ko-KR" sz="1400" b="1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  <a:p>
              <a:pPr marL="285750" lvl="0" indent="-285750">
                <a:buFontTx/>
                <a:buChar char="-"/>
              </a:pPr>
              <a:endParaRPr lang="en-US" altLang="ko-KR" sz="1400" b="1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  <a:p>
              <a:pPr marL="285750" lvl="0" indent="-285750">
                <a:buFontTx/>
                <a:buChar char="-"/>
              </a:pPr>
              <a:r>
                <a:rPr lang="ko-KR" altLang="en-US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시간과는 다르게 월</a:t>
              </a:r>
              <a:r>
                <a:rPr lang="en-US" altLang="ko-KR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일은 </a:t>
              </a:r>
              <a:r>
                <a:rPr lang="en-US" altLang="ko-KR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400" b="1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부터</a:t>
              </a:r>
              <a:r>
                <a:rPr lang="ko-KR" altLang="en-US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 시작하기 때문에 초기값 </a:t>
              </a:r>
              <a:r>
                <a:rPr lang="en-US" altLang="ko-KR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1</a:t>
              </a:r>
              <a:r>
                <a:rPr lang="ko-KR" altLang="en-US" sz="1400" b="1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로 설정</a:t>
              </a:r>
              <a:endParaRPr lang="en-US" altLang="ko-KR" sz="1400" b="1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  <a:p>
              <a:endParaRPr lang="en-US" altLang="ko-KR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32965" y="19192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개요 및 코드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1B920F-A763-4777-B385-E1F8466503F8}"/>
              </a:ext>
            </a:extLst>
          </p:cNvPr>
          <p:cNvGrpSpPr/>
          <p:nvPr/>
        </p:nvGrpSpPr>
        <p:grpSpPr>
          <a:xfrm>
            <a:off x="6054933" y="1924643"/>
            <a:ext cx="5418684" cy="3679320"/>
            <a:chOff x="3562756" y="1933411"/>
            <a:chExt cx="5861558" cy="406543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3FBBB49-A0EC-4C5D-AA23-1B61C49E2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2756" y="1933411"/>
              <a:ext cx="5861558" cy="406543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F1DDB5-4A80-4F68-AD66-9C2585142937}"/>
                </a:ext>
              </a:extLst>
            </p:cNvPr>
            <p:cNvSpPr/>
            <p:nvPr/>
          </p:nvSpPr>
          <p:spPr>
            <a:xfrm>
              <a:off x="8093717" y="1954209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hms_cnt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F00E44-C06B-410F-8FD4-D129831EB0E2}"/>
              </a:ext>
            </a:extLst>
          </p:cNvPr>
          <p:cNvGrpSpPr/>
          <p:nvPr/>
        </p:nvGrpSpPr>
        <p:grpSpPr>
          <a:xfrm>
            <a:off x="6124391" y="136400"/>
            <a:ext cx="4565165" cy="6564206"/>
            <a:chOff x="4062057" y="-234792"/>
            <a:chExt cx="4565165" cy="65642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FB544F9-DA03-4E2B-A2FA-8E425155B5D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62057" y="-234792"/>
              <a:ext cx="4565165" cy="656420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6DD649-32D0-4414-A393-3AD089925D54}"/>
                </a:ext>
              </a:extLst>
            </p:cNvPr>
            <p:cNvSpPr/>
            <p:nvPr/>
          </p:nvSpPr>
          <p:spPr>
            <a:xfrm>
              <a:off x="7296625" y="-234792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BA4E8A-5685-4A10-8B7C-E9691FCEBBE7}"/>
              </a:ext>
            </a:extLst>
          </p:cNvPr>
          <p:cNvGrpSpPr/>
          <p:nvPr/>
        </p:nvGrpSpPr>
        <p:grpSpPr>
          <a:xfrm>
            <a:off x="6124391" y="1254037"/>
            <a:ext cx="4952046" cy="4683498"/>
            <a:chOff x="-1510189" y="1412711"/>
            <a:chExt cx="4952046" cy="46834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497DE9-CB2B-4779-8BEA-5B059E72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10189" y="1412711"/>
              <a:ext cx="4952046" cy="4683498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A039B83-B15D-4071-8E10-AC572FBD1797}"/>
                </a:ext>
              </a:extLst>
            </p:cNvPr>
            <p:cNvGrpSpPr/>
            <p:nvPr/>
          </p:nvGrpSpPr>
          <p:grpSpPr>
            <a:xfrm>
              <a:off x="2085009" y="1412711"/>
              <a:ext cx="1330597" cy="349332"/>
              <a:chOff x="9207369" y="1485498"/>
              <a:chExt cx="1330597" cy="34933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7FFB5DB-B033-47F1-8CFF-BC1F319ADF6D}"/>
                  </a:ext>
                </a:extLst>
              </p:cNvPr>
              <p:cNvSpPr/>
              <p:nvPr/>
            </p:nvSpPr>
            <p:spPr>
              <a:xfrm>
                <a:off x="9207369" y="1499399"/>
                <a:ext cx="1330597" cy="335431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71FE1-80CE-46EA-85AE-C6983DDF96AE}"/>
                  </a:ext>
                </a:extLst>
              </p:cNvPr>
              <p:cNvSpPr txBox="1"/>
              <p:nvPr/>
            </p:nvSpPr>
            <p:spPr>
              <a:xfrm>
                <a:off x="9339251" y="1485498"/>
                <a:ext cx="10668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60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algn="ctr"/>
                <a:r>
                  <a:rPr lang="en-US" altLang="ko-KR" sz="16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hrminsec</a:t>
                </a:r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47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398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756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HBD ALARM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B633A7-CA11-4BFD-94C8-098A4260BF5B}"/>
              </a:ext>
            </a:extLst>
          </p:cNvPr>
          <p:cNvGrpSpPr/>
          <p:nvPr/>
        </p:nvGrpSpPr>
        <p:grpSpPr>
          <a:xfrm>
            <a:off x="3813417" y="1766654"/>
            <a:ext cx="4565166" cy="3324692"/>
            <a:chOff x="6343448" y="1506008"/>
            <a:chExt cx="4565166" cy="3324692"/>
          </a:xfrm>
        </p:grpSpPr>
        <p:sp>
          <p:nvSpPr>
            <p:cNvPr id="24" name="직사각형 23"/>
            <p:cNvSpPr/>
            <p:nvPr/>
          </p:nvSpPr>
          <p:spPr>
            <a:xfrm>
              <a:off x="6343448" y="1506008"/>
              <a:ext cx="4565166" cy="52070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27899" y="1561919"/>
              <a:ext cx="15141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HBD alarm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43448" y="2245377"/>
              <a:ext cx="448310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기능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사용자의 생일을 추가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당일 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00:00:00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에 생일축하 노래 재생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srgbClr val="20386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개요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: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parameter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 사용자의 생일 추가</a:t>
              </a: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clk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date 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를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이용해 설정한 생일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날짜와 오늘 날짜가 같으면 생일축하 노래 재생</a:t>
              </a: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32965" y="19192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개요 및 코드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D26BD2-F283-4726-86B7-793F8D7BEC74}"/>
              </a:ext>
            </a:extLst>
          </p:cNvPr>
          <p:cNvGrpSpPr/>
          <p:nvPr/>
        </p:nvGrpSpPr>
        <p:grpSpPr>
          <a:xfrm>
            <a:off x="6092884" y="1699712"/>
            <a:ext cx="4412362" cy="3187180"/>
            <a:chOff x="3946760" y="2318146"/>
            <a:chExt cx="4412362" cy="318718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1225192-4320-4B22-B6CE-7BFCDE2BA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6760" y="2319890"/>
              <a:ext cx="4412362" cy="318543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9DC8E46-5CF5-4E21-9BF9-277542407CA2}"/>
                </a:ext>
              </a:extLst>
            </p:cNvPr>
            <p:cNvGrpSpPr/>
            <p:nvPr/>
          </p:nvGrpSpPr>
          <p:grpSpPr>
            <a:xfrm>
              <a:off x="7028525" y="2318146"/>
              <a:ext cx="1330597" cy="338554"/>
              <a:chOff x="9207369" y="1499399"/>
              <a:chExt cx="1330597" cy="338554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207E213-C401-40D8-83BB-3EA5FC23D335}"/>
                  </a:ext>
                </a:extLst>
              </p:cNvPr>
              <p:cNvSpPr/>
              <p:nvPr/>
            </p:nvSpPr>
            <p:spPr>
              <a:xfrm>
                <a:off x="9207369" y="1499399"/>
                <a:ext cx="1330597" cy="335431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ABABE-3E1A-4135-A611-48BDCDA301F4}"/>
                  </a:ext>
                </a:extLst>
              </p:cNvPr>
              <p:cNvSpPr txBox="1"/>
              <p:nvPr/>
            </p:nvSpPr>
            <p:spPr>
              <a:xfrm>
                <a:off x="9339252" y="1499399"/>
                <a:ext cx="10668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60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algn="ctr"/>
                <a:r>
                  <a:rPr lang="en-US" altLang="ko-KR" sz="16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hrminsec</a:t>
                </a:r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3965430-1910-43F1-966A-B09D64ED088B}"/>
              </a:ext>
            </a:extLst>
          </p:cNvPr>
          <p:cNvGrpSpPr/>
          <p:nvPr/>
        </p:nvGrpSpPr>
        <p:grpSpPr>
          <a:xfrm>
            <a:off x="6092884" y="1043853"/>
            <a:ext cx="3650296" cy="4500641"/>
            <a:chOff x="4323576" y="1346940"/>
            <a:chExt cx="3650296" cy="450064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EDFBAE5-7E7B-4464-BB1E-50E24EF8F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3576" y="1374253"/>
              <a:ext cx="3650296" cy="4473328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B64D214-B667-4E3A-B8DA-355A82F45A54}"/>
                </a:ext>
              </a:extLst>
            </p:cNvPr>
            <p:cNvSpPr/>
            <p:nvPr/>
          </p:nvSpPr>
          <p:spPr>
            <a:xfrm>
              <a:off x="6638180" y="1346940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buzz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21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398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523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12/24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영상 시연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2965" y="19192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개요 및 코드 소개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5BB38C-539D-434D-951A-783D327D7D4B}"/>
              </a:ext>
            </a:extLst>
          </p:cNvPr>
          <p:cNvGrpSpPr/>
          <p:nvPr/>
        </p:nvGrpSpPr>
        <p:grpSpPr>
          <a:xfrm>
            <a:off x="3813417" y="875386"/>
            <a:ext cx="4565166" cy="520700"/>
            <a:chOff x="-751783" y="3147326"/>
            <a:chExt cx="4565166" cy="5207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1B467F4-9685-4AE1-9DF6-1DA50DFF8428}"/>
                </a:ext>
              </a:extLst>
            </p:cNvPr>
            <p:cNvSpPr/>
            <p:nvPr/>
          </p:nvSpPr>
          <p:spPr>
            <a:xfrm>
              <a:off x="-751783" y="3147326"/>
              <a:ext cx="4565166" cy="52070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3B1612-E27E-4C77-8735-DC01D925EDEC}"/>
                </a:ext>
              </a:extLst>
            </p:cNvPr>
            <p:cNvSpPr txBox="1"/>
            <p:nvPr/>
          </p:nvSpPr>
          <p:spPr>
            <a:xfrm>
              <a:off x="546587" y="3207621"/>
              <a:ext cx="1968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SWITCH 12/24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1224">
            <a:hlinkClick r:id="" action="ppaction://media"/>
            <a:extLst>
              <a:ext uri="{FF2B5EF4-FFF2-40B4-BE49-F238E27FC236}">
                <a16:creationId xmlns:a16="http://schemas.microsoft.com/office/drawing/2014/main" id="{8741F6A9-65D9-414D-B3EE-E804810246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505914" y="-494754"/>
            <a:ext cx="5180172" cy="91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4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12/24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E16D2B-B7BF-4682-A214-FBD0566F1A1B}"/>
              </a:ext>
            </a:extLst>
          </p:cNvPr>
          <p:cNvGrpSpPr/>
          <p:nvPr/>
        </p:nvGrpSpPr>
        <p:grpSpPr>
          <a:xfrm>
            <a:off x="3764980" y="1443488"/>
            <a:ext cx="4613636" cy="3919027"/>
            <a:chOff x="999078" y="1506008"/>
            <a:chExt cx="4613636" cy="3919027"/>
          </a:xfrm>
        </p:grpSpPr>
        <p:sp>
          <p:nvSpPr>
            <p:cNvPr id="6" name="직사각형 5"/>
            <p:cNvSpPr/>
            <p:nvPr/>
          </p:nvSpPr>
          <p:spPr>
            <a:xfrm>
              <a:off x="1047548" y="1506008"/>
              <a:ext cx="4565166" cy="52070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45919" y="1554815"/>
              <a:ext cx="19684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algn="ctr"/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SWITCH 12/24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99078" y="2193381"/>
              <a:ext cx="4483100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기능 </a:t>
              </a:r>
              <a:r>
                <a:rPr lang="en-US" altLang="ko-KR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:</a:t>
              </a:r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24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시간으로 보여주던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MODE_CLOCK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을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12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시간으로 보여줌</a:t>
              </a:r>
            </a:p>
            <a:p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03864"/>
                </a:solidFill>
                <a:highlight>
                  <a:srgbClr val="203864"/>
                </a:highlight>
                <a:latin typeface="맑은 고딕" panose="020B0503020000020004" pitchFamily="50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개요 </a:t>
              </a:r>
              <a:r>
                <a:rPr lang="en-US" altLang="ko-KR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:</a:t>
              </a:r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hr_half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cnt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를 추가하여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23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이었던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max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값을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12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로 변경</a:t>
              </a: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24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시간일 때는 </a:t>
              </a:r>
              <a:r>
                <a:rPr lang="en-US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hr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의 범위가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00~23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인 반면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, 12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시간 일 때는 </a:t>
              </a:r>
              <a:r>
                <a:rPr lang="en-US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hr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의 범위가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1~12</a:t>
              </a: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00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시 일 때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, 12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시로 변경해야 하기 때문에 초기값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12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로 설정</a:t>
              </a: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32965" y="19192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개요 및 코드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AEC51A-CCA2-4C0E-944F-E4FE20BA8981}"/>
              </a:ext>
            </a:extLst>
          </p:cNvPr>
          <p:cNvGrpSpPr/>
          <p:nvPr/>
        </p:nvGrpSpPr>
        <p:grpSpPr>
          <a:xfrm>
            <a:off x="6478086" y="2479310"/>
            <a:ext cx="4483099" cy="1899380"/>
            <a:chOff x="0" y="2733423"/>
            <a:chExt cx="4483099" cy="189938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14C17BB-1560-443E-A1DB-A1F02AE8E8A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33423"/>
              <a:ext cx="4483099" cy="189938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4B90E99-39A2-4F00-AFC6-F079888EEDF3}"/>
                </a:ext>
              </a:extLst>
            </p:cNvPr>
            <p:cNvSpPr/>
            <p:nvPr/>
          </p:nvSpPr>
          <p:spPr>
            <a:xfrm>
              <a:off x="3148084" y="2733423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5D3FCC-46DC-4165-B2FB-57B4399A4F24}"/>
              </a:ext>
            </a:extLst>
          </p:cNvPr>
          <p:cNvGrpSpPr/>
          <p:nvPr/>
        </p:nvGrpSpPr>
        <p:grpSpPr>
          <a:xfrm>
            <a:off x="6054933" y="280828"/>
            <a:ext cx="4906252" cy="6058112"/>
            <a:chOff x="6096000" y="280828"/>
            <a:chExt cx="4906252" cy="605811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9D88EC9-FEB4-424A-A479-48300A6F019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80828"/>
              <a:ext cx="4906252" cy="6058112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5C6123-964F-4EC2-8F1A-A84E683CF3FA}"/>
                </a:ext>
              </a:extLst>
            </p:cNvPr>
            <p:cNvGrpSpPr/>
            <p:nvPr/>
          </p:nvGrpSpPr>
          <p:grpSpPr>
            <a:xfrm>
              <a:off x="9671655" y="280828"/>
              <a:ext cx="1330597" cy="338554"/>
              <a:chOff x="9207369" y="1499399"/>
              <a:chExt cx="1330597" cy="33855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1F2FFE4-386C-4A05-AB0E-2DAE05B52ED3}"/>
                  </a:ext>
                </a:extLst>
              </p:cNvPr>
              <p:cNvSpPr/>
              <p:nvPr/>
            </p:nvSpPr>
            <p:spPr>
              <a:xfrm>
                <a:off x="9207369" y="1499399"/>
                <a:ext cx="1330597" cy="335431"/>
              </a:xfrm>
              <a:prstGeom prst="rect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AE5009-8CCD-4A27-A6F2-D51DD309B0F3}"/>
                  </a:ext>
                </a:extLst>
              </p:cNvPr>
              <p:cNvSpPr txBox="1"/>
              <p:nvPr/>
            </p:nvSpPr>
            <p:spPr>
              <a:xfrm>
                <a:off x="9339252" y="1499399"/>
                <a:ext cx="10668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2600">
                    <a:solidFill>
                      <a:schemeClr val="bg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defRPr>
                </a:lvl1pPr>
              </a:lstStyle>
              <a:p>
                <a:pPr algn="ctr"/>
                <a:r>
                  <a:rPr lang="en-US" altLang="ko-KR" sz="16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hrminsec</a:t>
                </a:r>
                <a:endPara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754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L -0.23399 -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229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Sharing mode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영상 시연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708D42-BEA7-42EC-9179-DA73AA8CE575}"/>
              </a:ext>
            </a:extLst>
          </p:cNvPr>
          <p:cNvGrpSpPr/>
          <p:nvPr/>
        </p:nvGrpSpPr>
        <p:grpSpPr>
          <a:xfrm>
            <a:off x="3813417" y="2439297"/>
            <a:ext cx="4565166" cy="520700"/>
            <a:chOff x="3813417" y="1982097"/>
            <a:chExt cx="4565166" cy="520700"/>
          </a:xfrm>
        </p:grpSpPr>
        <p:sp>
          <p:nvSpPr>
            <p:cNvPr id="24" name="직사각형 23"/>
            <p:cNvSpPr/>
            <p:nvPr/>
          </p:nvSpPr>
          <p:spPr>
            <a:xfrm>
              <a:off x="3813417" y="1982097"/>
              <a:ext cx="4565166" cy="5207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28239" y="2042392"/>
              <a:ext cx="2135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SHARING mode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32965" y="19192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 개요 및 코드 소개</a:t>
            </a:r>
          </a:p>
        </p:txBody>
      </p:sp>
      <p:pic>
        <p:nvPicPr>
          <p:cNvPr id="11" name="switch screen">
            <a:hlinkClick r:id="" action="ppaction://media"/>
            <a:extLst>
              <a:ext uri="{FF2B5EF4-FFF2-40B4-BE49-F238E27FC236}">
                <a16:creationId xmlns:a16="http://schemas.microsoft.com/office/drawing/2014/main" id="{8E4937EB-6394-469B-9E39-C2FA7D2962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505913" y="-494754"/>
            <a:ext cx="5180172" cy="91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 -0.2247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62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805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Sharing mode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FBB4E7-0401-4AB9-B70E-5F7E58526FDE}"/>
              </a:ext>
            </a:extLst>
          </p:cNvPr>
          <p:cNvGrpSpPr/>
          <p:nvPr/>
        </p:nvGrpSpPr>
        <p:grpSpPr>
          <a:xfrm>
            <a:off x="3813417" y="1982097"/>
            <a:ext cx="4565166" cy="2893805"/>
            <a:chOff x="6343448" y="1506008"/>
            <a:chExt cx="4565166" cy="2893805"/>
          </a:xfrm>
        </p:grpSpPr>
        <p:sp>
          <p:nvSpPr>
            <p:cNvPr id="24" name="직사각형 23"/>
            <p:cNvSpPr/>
            <p:nvPr/>
          </p:nvSpPr>
          <p:spPr>
            <a:xfrm>
              <a:off x="6343448" y="1506008"/>
              <a:ext cx="4565166" cy="5207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8270" y="1566303"/>
              <a:ext cx="21355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SHARING mode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43448" y="2245377"/>
              <a:ext cx="4483100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기능 </a:t>
              </a:r>
              <a:r>
                <a:rPr lang="en-US" altLang="ko-KR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MODE_CLOCK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에서 상대방에게 </a:t>
              </a:r>
              <a:r>
                <a:rPr lang="ko-KR" altLang="en-US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시계을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보여주는 모드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화면 반전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)</a:t>
              </a:r>
            </a:p>
            <a:p>
              <a:endPara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개요 </a:t>
              </a:r>
              <a:r>
                <a:rPr lang="en-US" altLang="ko-KR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원래 사용하던 </a:t>
              </a:r>
              <a:r>
                <a:rPr lang="en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o_seg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와 다른 새로운 </a:t>
              </a:r>
              <a:r>
                <a:rPr lang="en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o_seg</a:t>
              </a:r>
              <a:r>
                <a:rPr lang="en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code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필요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반전되었을 때 숫자가 반전되어 나오도록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)</a:t>
              </a: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o_seg_0 ~ o_seg_5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의 순서 또한 거꾸로 바뀜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32965" y="19192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개요 및 코드 소개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61949D-7C6F-4020-BCAD-C4377813A8A1}"/>
              </a:ext>
            </a:extLst>
          </p:cNvPr>
          <p:cNvGrpSpPr/>
          <p:nvPr/>
        </p:nvGrpSpPr>
        <p:grpSpPr>
          <a:xfrm>
            <a:off x="6054967" y="2169046"/>
            <a:ext cx="5151120" cy="2472611"/>
            <a:chOff x="338424" y="1206196"/>
            <a:chExt cx="5151120" cy="247261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AE85D68-E802-4B45-9279-CE99EB68FB9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38424" y="1206196"/>
              <a:ext cx="5151120" cy="247261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3840EB9-CB40-4293-9514-A8379343BBEB}"/>
                </a:ext>
              </a:extLst>
            </p:cNvPr>
            <p:cNvSpPr/>
            <p:nvPr/>
          </p:nvSpPr>
          <p:spPr>
            <a:xfrm>
              <a:off x="4158947" y="1214746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FB463D-B5CA-45EC-9D97-9F02AA5A7C4A}"/>
              </a:ext>
            </a:extLst>
          </p:cNvPr>
          <p:cNvGrpSpPr/>
          <p:nvPr/>
        </p:nvGrpSpPr>
        <p:grpSpPr>
          <a:xfrm>
            <a:off x="5886066" y="1449251"/>
            <a:ext cx="6608981" cy="3858571"/>
            <a:chOff x="5886066" y="1449251"/>
            <a:chExt cx="6608981" cy="385857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B1633AE-1F1F-429F-93ED-31FC13B7EDDC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886066" y="1500587"/>
              <a:ext cx="6608981" cy="380723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F04BA66-DE35-4998-AF43-D203A205E99E}"/>
                </a:ext>
              </a:extLst>
            </p:cNvPr>
            <p:cNvSpPr/>
            <p:nvPr/>
          </p:nvSpPr>
          <p:spPr>
            <a:xfrm>
              <a:off x="10540788" y="1449251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fnd_dec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6B6381-62A5-4BAE-B9A3-0DD294C1E110}"/>
              </a:ext>
            </a:extLst>
          </p:cNvPr>
          <p:cNvGrpSpPr/>
          <p:nvPr/>
        </p:nvGrpSpPr>
        <p:grpSpPr>
          <a:xfrm>
            <a:off x="552450" y="5094332"/>
            <a:ext cx="11401029" cy="933285"/>
            <a:chOff x="552450" y="5094332"/>
            <a:chExt cx="11401029" cy="93328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51F0B04-64CE-41D8-A40C-0EFA4366E3DC}"/>
                </a:ext>
              </a:extLst>
            </p:cNvPr>
            <p:cNvGrpSpPr/>
            <p:nvPr/>
          </p:nvGrpSpPr>
          <p:grpSpPr>
            <a:xfrm>
              <a:off x="552450" y="5094332"/>
              <a:ext cx="11401029" cy="933285"/>
              <a:chOff x="272564" y="5543918"/>
              <a:chExt cx="11073124" cy="92570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3D20984-02C2-4809-BB98-958431DF0817}"/>
                  </a:ext>
                </a:extLst>
              </p:cNvPr>
              <p:cNvPicPr/>
              <p:nvPr/>
            </p:nvPicPr>
            <p:blipFill rotWithShape="1">
              <a:blip r:embed="rId4"/>
              <a:srcRect t="77498" b="9057"/>
              <a:stretch/>
            </p:blipFill>
            <p:spPr bwMode="auto">
              <a:xfrm>
                <a:off x="272564" y="5543918"/>
                <a:ext cx="7209784" cy="92570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28FF6E45-98DF-4BA6-8B03-A6BB9F06BD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2348" y="6100382"/>
                <a:ext cx="3863340" cy="327660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E1A511A-7C92-4BF0-8C6B-619A9DE9F329}"/>
                </a:ext>
              </a:extLst>
            </p:cNvPr>
            <p:cNvSpPr/>
            <p:nvPr/>
          </p:nvSpPr>
          <p:spPr>
            <a:xfrm>
              <a:off x="10501993" y="5225543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Six digit 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2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398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192A818-847B-7C49-8510-75308CE9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620" y="627620"/>
            <a:ext cx="5602760" cy="56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4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138" y="280828"/>
            <a:ext cx="530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2965" y="191928"/>
            <a:ext cx="2736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Questions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문제발견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카운트가 </a:t>
            </a:r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발생하는 문제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9E577-DF93-FE4D-A828-1FCDE5480B2A}"/>
              </a:ext>
            </a:extLst>
          </p:cNvPr>
          <p:cNvSpPr txBox="1"/>
          <p:nvPr/>
        </p:nvSpPr>
        <p:spPr>
          <a:xfrm>
            <a:off x="739346" y="1264681"/>
            <a:ext cx="10713308" cy="5041556"/>
          </a:xfrm>
          <a:prstGeom prst="rect">
            <a:avLst/>
          </a:prstGeom>
          <a:solidFill>
            <a:srgbClr val="E7E6E6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8" name="cnt+2증거영상">
            <a:hlinkClick r:id="" action="ppaction://media"/>
            <a:extLst>
              <a:ext uri="{FF2B5EF4-FFF2-40B4-BE49-F238E27FC236}">
                <a16:creationId xmlns:a16="http://schemas.microsoft.com/office/drawing/2014/main" id="{FAF0C26B-635C-4670-9FEF-55EEAC6C6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12000"/>
          </a:blip>
          <a:stretch>
            <a:fillRect/>
          </a:stretch>
        </p:blipFill>
        <p:spPr>
          <a:xfrm rot="16200000">
            <a:off x="3951508" y="356459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9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95122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59125" y="560717"/>
            <a:ext cx="10636369" cy="5857336"/>
          </a:xfrm>
          <a:prstGeom prst="roundRect">
            <a:avLst>
              <a:gd name="adj" fmla="val 783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9125" y="4606506"/>
            <a:ext cx="1811547" cy="181154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83947" y="560717"/>
            <a:ext cx="1811547" cy="181154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1452" y="1641543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1221" y="1641543"/>
            <a:ext cx="16353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11452" y="2470591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71221" y="2470591"/>
            <a:ext cx="24825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스위치 소개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11452" y="3299639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71221" y="3299639"/>
            <a:ext cx="36535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개요 및 코드 소개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11452" y="412868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1221" y="4128688"/>
            <a:ext cx="18242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FPGA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68F565-83EF-499E-A237-A33451537C7B}"/>
              </a:ext>
            </a:extLst>
          </p:cNvPr>
          <p:cNvGrpSpPr/>
          <p:nvPr/>
        </p:nvGrpSpPr>
        <p:grpSpPr>
          <a:xfrm>
            <a:off x="1836364" y="2101308"/>
            <a:ext cx="2764148" cy="2646955"/>
            <a:chOff x="1664898" y="2111429"/>
            <a:chExt cx="2755910" cy="2755909"/>
          </a:xfrm>
        </p:grpSpPr>
        <p:sp>
          <p:nvSpPr>
            <p:cNvPr id="7" name="TextBox 6"/>
            <p:cNvSpPr txBox="1"/>
            <p:nvPr/>
          </p:nvSpPr>
          <p:spPr>
            <a:xfrm>
              <a:off x="1859997" y="3447933"/>
              <a:ext cx="23657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endPara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1664898" y="2111429"/>
              <a:ext cx="2755910" cy="275590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333" y="2436464"/>
              <a:ext cx="1268667" cy="1268667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5615568" y="4898927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5337" y="4898927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</a:p>
        </p:txBody>
      </p:sp>
    </p:spTree>
    <p:extLst>
      <p:ext uri="{BB962C8B-B14F-4D97-AF65-F5344CB8AC3E}">
        <p14:creationId xmlns:p14="http://schemas.microsoft.com/office/powerpoint/2010/main" val="371967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E219ED8-A009-4877-98D6-F18DBE2E60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84" t="46137" r="2984"/>
          <a:stretch/>
        </p:blipFill>
        <p:spPr>
          <a:xfrm>
            <a:off x="190500" y="967719"/>
            <a:ext cx="3029639" cy="217580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661AC75-47BE-41AC-AE5E-909F13C9EE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74" y="1623551"/>
            <a:ext cx="3029639" cy="4039519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844C2DA-2EC8-4C59-A6F3-AE29F07E73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6" b="7775"/>
          <a:stretch/>
        </p:blipFill>
        <p:spPr>
          <a:xfrm>
            <a:off x="932965" y="2971259"/>
            <a:ext cx="3029639" cy="3439976"/>
          </a:xfrm>
          <a:prstGeom prst="rect">
            <a:avLst/>
          </a:prstGeom>
        </p:spPr>
      </p:pic>
      <p:pic>
        <p:nvPicPr>
          <p:cNvPr id="14" name="그림 1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12DC2B8C-66D7-45FD-AC14-AF2E10DD30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281" y="1870686"/>
            <a:ext cx="4766033" cy="35745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138" y="280828"/>
            <a:ext cx="530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965" y="191928"/>
            <a:ext cx="365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Questions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문제에 대한 고찰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2965" y="567609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카운트가 </a:t>
            </a:r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발생하는 문제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107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7CCDA2A-8D2D-C443-B6A6-6C3DCFA33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798" y="1638170"/>
            <a:ext cx="3143895" cy="31438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24C071-C18C-F84D-A35C-E8A7AC60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50" y="2209586"/>
            <a:ext cx="3425096" cy="34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138" y="280828"/>
            <a:ext cx="530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2965" y="191928"/>
            <a:ext cx="365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Questions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문제에 대한 고찰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카운트가 </a:t>
            </a:r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발생하는 문제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9E577-DF93-FE4D-A828-1FCDE5480B2A}"/>
              </a:ext>
            </a:extLst>
          </p:cNvPr>
          <p:cNvSpPr txBox="1"/>
          <p:nvPr/>
        </p:nvSpPr>
        <p:spPr>
          <a:xfrm>
            <a:off x="739346" y="1264681"/>
            <a:ext cx="10713308" cy="5041556"/>
          </a:xfrm>
          <a:prstGeom prst="rect">
            <a:avLst/>
          </a:prstGeom>
          <a:solidFill>
            <a:srgbClr val="E7E6E6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50" y="1264681"/>
            <a:ext cx="7032432" cy="50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33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FC9642-284E-47B0-814C-91088862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991" y="889000"/>
            <a:ext cx="3440041" cy="58929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EF333F-5820-4319-832E-3145A6D31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728" y="875386"/>
            <a:ext cx="3741744" cy="618797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C246F93-F600-478D-8E4F-D38BCD821B2F}"/>
              </a:ext>
            </a:extLst>
          </p:cNvPr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6907-9C27-485B-8F72-E630003A5057}"/>
              </a:ext>
            </a:extLst>
          </p:cNvPr>
          <p:cNvSpPr txBox="1"/>
          <p:nvPr/>
        </p:nvSpPr>
        <p:spPr>
          <a:xfrm>
            <a:off x="287138" y="280828"/>
            <a:ext cx="530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BC179-BC76-4330-BE28-AB5F1D69E758}"/>
              </a:ext>
            </a:extLst>
          </p:cNvPr>
          <p:cNvSpPr txBox="1"/>
          <p:nvPr/>
        </p:nvSpPr>
        <p:spPr>
          <a:xfrm>
            <a:off x="932965" y="191928"/>
            <a:ext cx="4172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Questions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문제에 대한 해결과정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AFECE9-B3BA-47BD-B104-ACF2797D8C92}"/>
              </a:ext>
            </a:extLst>
          </p:cNvPr>
          <p:cNvSpPr txBox="1"/>
          <p:nvPr/>
        </p:nvSpPr>
        <p:spPr>
          <a:xfrm>
            <a:off x="932965" y="567609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카운트가 </a:t>
            </a:r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씩 발생하는 문제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299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2965" y="191928"/>
            <a:ext cx="1447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FPGA 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시연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1448930"/>
            <a:ext cx="1701800" cy="2564488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15600" y="1448930"/>
            <a:ext cx="1701800" cy="2564488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54077" y="2177176"/>
            <a:ext cx="82838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ln>
                  <a:solidFill>
                    <a:srgbClr val="203864">
                      <a:alpha val="15000"/>
                    </a:srgb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FPGA simulation</a:t>
            </a:r>
          </a:p>
        </p:txBody>
      </p:sp>
    </p:spTree>
    <p:extLst>
      <p:ext uri="{BB962C8B-B14F-4D97-AF65-F5344CB8AC3E}">
        <p14:creationId xmlns:p14="http://schemas.microsoft.com/office/powerpoint/2010/main" val="101290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2965" y="19192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궁금한 사항 질문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1448930"/>
            <a:ext cx="1701800" cy="2564488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15600" y="1448930"/>
            <a:ext cx="1701800" cy="2564488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4755" y="2177176"/>
            <a:ext cx="33025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ln>
                  <a:solidFill>
                    <a:srgbClr val="203864">
                      <a:alpha val="15000"/>
                    </a:srgb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0394" y="5371405"/>
            <a:ext cx="75312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발표 내용이나 코드 중에 궁금한 사항이 있으면 질문해주세요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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sz="10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667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59125" y="560717"/>
            <a:ext cx="10636369" cy="5857336"/>
          </a:xfrm>
          <a:prstGeom prst="roundRect">
            <a:avLst>
              <a:gd name="adj" fmla="val 783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125" y="4606506"/>
            <a:ext cx="1811547" cy="181154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583947" y="560717"/>
            <a:ext cx="1811547" cy="181154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85429" y="3881887"/>
            <a:ext cx="17347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감사합니다</a:t>
            </a:r>
            <a:r>
              <a:rPr lang="en-US" altLang="ko-KR"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6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5400000" flipV="1">
            <a:off x="1256246" y="4196991"/>
            <a:ext cx="747958" cy="11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809562" y="4352846"/>
            <a:ext cx="2964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전자공학전공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백예원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이은지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정원림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03" y="2286442"/>
            <a:ext cx="1752295" cy="17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1168249" y="2247900"/>
            <a:ext cx="9867900" cy="2886558"/>
            <a:chOff x="1168249" y="2247900"/>
            <a:chExt cx="9867900" cy="2886558"/>
          </a:xfrm>
        </p:grpSpPr>
        <p:grpSp>
          <p:nvGrpSpPr>
            <p:cNvPr id="11" name="그룹 10"/>
            <p:cNvGrpSpPr/>
            <p:nvPr/>
          </p:nvGrpSpPr>
          <p:grpSpPr>
            <a:xfrm>
              <a:off x="1168249" y="2247900"/>
              <a:ext cx="9867900" cy="2886558"/>
              <a:chOff x="1168249" y="2247900"/>
              <a:chExt cx="9867900" cy="2886558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168249" y="2247900"/>
                <a:ext cx="1968500" cy="1968500"/>
              </a:xfrm>
              <a:prstGeom prst="ellipse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02324" y="4426572"/>
                <a:ext cx="13003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20386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시계 기능</a:t>
                </a:r>
                <a:endParaRPr lang="en-US" altLang="ko-KR" sz="2000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801382" y="2247900"/>
                <a:ext cx="1968500" cy="1968500"/>
              </a:xfrm>
              <a:prstGeom prst="ellipse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957329" y="4426572"/>
                <a:ext cx="16566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20386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시계 </a:t>
                </a:r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20386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SET UP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446606" y="4426572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 err="1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20386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스탑워치</a:t>
                </a:r>
                <a:endParaRPr lang="en-US" altLang="ko-KR" sz="2000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9067649" y="2247900"/>
                <a:ext cx="1968500" cy="1968500"/>
              </a:xfrm>
              <a:prstGeom prst="ellipse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6434515" y="2247900"/>
                <a:ext cx="1968500" cy="1968500"/>
              </a:xfrm>
              <a:prstGeom prst="ellipse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069953" y="4426572"/>
                <a:ext cx="6976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20386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알람</a:t>
                </a:r>
                <a:endParaRPr lang="en-US" altLang="ko-KR" sz="2000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sz="2000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0885" y="2852804"/>
                <a:ext cx="809493" cy="809493"/>
              </a:xfrm>
              <a:prstGeom prst="rect">
                <a:avLst/>
              </a:prstGeom>
            </p:spPr>
          </p:pic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255" y="2705252"/>
              <a:ext cx="1024445" cy="102444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038" y="2787225"/>
              <a:ext cx="902217" cy="90221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0304" y="2774525"/>
              <a:ext cx="933096" cy="933096"/>
            </a:xfrm>
            <a:prstGeom prst="rect">
              <a:avLst/>
            </a:prstGeom>
          </p:spPr>
        </p:pic>
      </p:grpSp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2965" y="19192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기능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기능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77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911810" y="2247900"/>
            <a:ext cx="10172488" cy="3502111"/>
            <a:chOff x="911810" y="2247900"/>
            <a:chExt cx="10172488" cy="3502111"/>
          </a:xfrm>
        </p:grpSpPr>
        <p:grpSp>
          <p:nvGrpSpPr>
            <p:cNvPr id="11" name="그룹 10"/>
            <p:cNvGrpSpPr/>
            <p:nvPr/>
          </p:nvGrpSpPr>
          <p:grpSpPr>
            <a:xfrm>
              <a:off x="911810" y="2247900"/>
              <a:ext cx="10172488" cy="3502111"/>
              <a:chOff x="911810" y="2247900"/>
              <a:chExt cx="10172488" cy="3502111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168249" y="2247900"/>
                <a:ext cx="1968500" cy="1968500"/>
              </a:xfrm>
              <a:prstGeom prst="ellipse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11810" y="4426572"/>
                <a:ext cx="248138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20386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시계 기능</a:t>
                </a:r>
                <a:endParaRPr lang="en-US" altLang="ko-KR" sz="2000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</a:p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SWITCH 24hr/12hr</a:t>
                </a: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801382" y="2247900"/>
                <a:ext cx="1968500" cy="1968500"/>
              </a:xfrm>
              <a:prstGeom prst="ellipse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957329" y="4426572"/>
                <a:ext cx="165660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20386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시계 </a:t>
                </a:r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20386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SET UP</a:t>
                </a:r>
              </a:p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</a:p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BLINK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019502" y="4426572"/>
                <a:ext cx="206479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 err="1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20386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스탑워치</a:t>
                </a:r>
                <a:endParaRPr lang="en-US" altLang="ko-KR" sz="2000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</a:p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CENTI-SECOND</a:t>
                </a: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9067649" y="2247900"/>
                <a:ext cx="1968500" cy="1968500"/>
              </a:xfrm>
              <a:prstGeom prst="ellipse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6434515" y="2247900"/>
                <a:ext cx="1968500" cy="1968500"/>
              </a:xfrm>
              <a:prstGeom prst="ellipse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427758" y="4426572"/>
                <a:ext cx="198201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20386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알람</a:t>
                </a:r>
                <a:endParaRPr lang="en-US" altLang="ko-KR" sz="2000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</a:p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BLINK (SETUP)</a:t>
                </a:r>
              </a:p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CUSTOMIZE</a:t>
                </a:r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0885" y="2852804"/>
                <a:ext cx="809493" cy="809493"/>
              </a:xfrm>
              <a:prstGeom prst="rect">
                <a:avLst/>
              </a:prstGeom>
            </p:spPr>
          </p:pic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255" y="2705252"/>
              <a:ext cx="1024445" cy="102444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038" y="2787225"/>
              <a:ext cx="902217" cy="90221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0304" y="2774525"/>
              <a:ext cx="933096" cy="933096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9004053" y="2247900"/>
            <a:ext cx="1983163" cy="2986188"/>
            <a:chOff x="9004053" y="2247900"/>
            <a:chExt cx="1983163" cy="2986188"/>
          </a:xfrm>
        </p:grpSpPr>
        <p:grpSp>
          <p:nvGrpSpPr>
            <p:cNvPr id="12" name="그룹 11"/>
            <p:cNvGrpSpPr/>
            <p:nvPr/>
          </p:nvGrpSpPr>
          <p:grpSpPr>
            <a:xfrm>
              <a:off x="9004053" y="2247900"/>
              <a:ext cx="1983163" cy="2986188"/>
              <a:chOff x="6152597" y="2247900"/>
              <a:chExt cx="1983163" cy="2986188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6152597" y="2247900"/>
                <a:ext cx="1968500" cy="19685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256719" y="4833978"/>
                <a:ext cx="18790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SHARE MODE</a:t>
                </a:r>
              </a:p>
            </p:txBody>
          </p:sp>
        </p:grp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7255" y="2705252"/>
              <a:ext cx="1053795" cy="1053795"/>
            </a:xfrm>
            <a:prstGeom prst="rect">
              <a:avLst/>
            </a:prstGeom>
          </p:spPr>
        </p:pic>
      </p:grpSp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2965" y="19192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기능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938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기능 </a:t>
            </a:r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136900" y="2252133"/>
            <a:ext cx="2272655" cy="3194335"/>
            <a:chOff x="6136900" y="2252133"/>
            <a:chExt cx="2272655" cy="3194335"/>
          </a:xfrm>
        </p:grpSpPr>
        <p:grpSp>
          <p:nvGrpSpPr>
            <p:cNvPr id="9" name="그룹 8"/>
            <p:cNvGrpSpPr/>
            <p:nvPr/>
          </p:nvGrpSpPr>
          <p:grpSpPr>
            <a:xfrm>
              <a:off x="6136900" y="2252133"/>
              <a:ext cx="2272655" cy="3194335"/>
              <a:chOff x="8685574" y="2252133"/>
              <a:chExt cx="2272655" cy="3194335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8804445" y="2252133"/>
                <a:ext cx="1968500" cy="1968500"/>
              </a:xfrm>
              <a:prstGeom prst="ellipse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685574" y="4430805"/>
                <a:ext cx="22726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DATE (YYMMDD)</a:t>
                </a:r>
              </a:p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</a:p>
              <a:p>
                <a:pPr algn="ctr"/>
                <a:r>
                  <a:rPr lang="en-US" altLang="ko-KR" sz="2000" b="1" dirty="0">
                    <a:ln>
                      <a:solidFill>
                        <a:srgbClr val="203864">
                          <a:alpha val="15000"/>
                        </a:srgbClr>
                      </a:solidFill>
                    </a:ln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HBD alarm</a:t>
                </a:r>
              </a:p>
            </p:txBody>
          </p:sp>
        </p:grp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224" y="2817070"/>
              <a:ext cx="848005" cy="848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530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-0.43282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4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2965" y="19192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스위치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612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FPGA SW0~SW7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1F885A-8156-4B4D-A6C7-B0628441A0B4}"/>
              </a:ext>
            </a:extLst>
          </p:cNvPr>
          <p:cNvGrpSpPr/>
          <p:nvPr/>
        </p:nvGrpSpPr>
        <p:grpSpPr>
          <a:xfrm>
            <a:off x="1042866" y="3907800"/>
            <a:ext cx="10109284" cy="1557997"/>
            <a:chOff x="1042866" y="3929100"/>
            <a:chExt cx="10109284" cy="1557997"/>
          </a:xfrm>
        </p:grpSpPr>
        <p:sp>
          <p:nvSpPr>
            <p:cNvPr id="167" name="타원 166"/>
            <p:cNvSpPr/>
            <p:nvPr/>
          </p:nvSpPr>
          <p:spPr>
            <a:xfrm>
              <a:off x="4137806" y="3933241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타원 167"/>
            <p:cNvSpPr/>
            <p:nvPr/>
          </p:nvSpPr>
          <p:spPr>
            <a:xfrm flipH="1">
              <a:off x="6882667" y="3929100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타원 168"/>
            <p:cNvSpPr/>
            <p:nvPr/>
          </p:nvSpPr>
          <p:spPr>
            <a:xfrm>
              <a:off x="9666626" y="3929100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1296269" y="3933076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042866" y="5104382"/>
              <a:ext cx="1504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Share mode</a:t>
              </a:r>
              <a:endParaRPr lang="en-US" altLang="ko-KR" b="1" dirty="0">
                <a:ln>
                  <a:solidFill>
                    <a:srgbClr val="203864">
                      <a:alpha val="15000"/>
                    </a:srgb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320128" y="5117765"/>
              <a:ext cx="2779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Stopwatch STOP/START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6415179" y="5117765"/>
              <a:ext cx="2079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Stopwatch RESET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9258170" y="5117765"/>
              <a:ext cx="1893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Swtich</a:t>
              </a:r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24h/12h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49959" y="4293339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sw6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4408051" y="4316457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sw5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563561" y="4332110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sw4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9933918" y="4316457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sw7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27547C-3E8A-41B5-A9F9-6066EC1A973B}"/>
              </a:ext>
            </a:extLst>
          </p:cNvPr>
          <p:cNvGrpSpPr/>
          <p:nvPr/>
        </p:nvGrpSpPr>
        <p:grpSpPr>
          <a:xfrm>
            <a:off x="1119242" y="1581333"/>
            <a:ext cx="9953516" cy="1616544"/>
            <a:chOff x="1112814" y="1251067"/>
            <a:chExt cx="9953516" cy="1616544"/>
          </a:xfrm>
        </p:grpSpPr>
        <p:sp>
          <p:nvSpPr>
            <p:cNvPr id="21" name="타원 20"/>
            <p:cNvSpPr/>
            <p:nvPr/>
          </p:nvSpPr>
          <p:spPr>
            <a:xfrm>
              <a:off x="4137806" y="1255208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 flipH="1">
              <a:off x="6882667" y="1251067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9666626" y="1251067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1296269" y="1255208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112814" y="2485239"/>
              <a:ext cx="1364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 </a:t>
              </a:r>
              <a:r>
                <a:rPr lang="ko-KR" altLang="en-US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변경</a:t>
              </a:r>
              <a:endParaRPr lang="en-US" altLang="ko-KR" b="1" dirty="0">
                <a:ln>
                  <a:solidFill>
                    <a:srgbClr val="203864">
                      <a:alpha val="15000"/>
                    </a:srgb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80175" y="2498279"/>
              <a:ext cx="161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Position </a:t>
              </a:r>
              <a:r>
                <a:rPr lang="ko-KR" altLang="en-US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변경</a:t>
              </a:r>
              <a:endParaRPr lang="en-US" altLang="ko-KR" b="1" dirty="0">
                <a:ln>
                  <a:solidFill>
                    <a:srgbClr val="203864">
                      <a:alpha val="15000"/>
                    </a:srgb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848594" y="2489747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Count up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9415942" y="2431022"/>
              <a:ext cx="1650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Alarm enable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563561" y="1630612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sw0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149959" y="163842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sw2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4412099" y="1634918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sw1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9933918" y="1630612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sw3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0DBCC0-E4DD-4E78-B2BB-83EF400BC3EB}"/>
              </a:ext>
            </a:extLst>
          </p:cNvPr>
          <p:cNvGrpSpPr/>
          <p:nvPr/>
        </p:nvGrpSpPr>
        <p:grpSpPr>
          <a:xfrm>
            <a:off x="1119242" y="3997001"/>
            <a:ext cx="9621336" cy="1718612"/>
            <a:chOff x="1042866" y="3334674"/>
            <a:chExt cx="9621336" cy="171861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4F7C13-F582-4415-9BA8-E19929293B7C}"/>
                </a:ext>
              </a:extLst>
            </p:cNvPr>
            <p:cNvSpPr txBox="1"/>
            <p:nvPr/>
          </p:nvSpPr>
          <p:spPr>
            <a:xfrm>
              <a:off x="1042866" y="3334674"/>
              <a:ext cx="1993494" cy="1718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MODE_CLOCK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시계</a:t>
              </a: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MODE_SETUP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시계 세팅</a:t>
              </a: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MODE_ALARM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알람 세팅</a:t>
              </a: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MODE_STOPW </a:t>
              </a:r>
              <a:r>
                <a:rPr kumimoji="0" lang="ko-KR" altLang="en-US" sz="1200" b="1" i="0" u="none" strike="noStrike" kern="1200" cap="none" spc="0" normalizeH="0" baseline="0" noProof="0" dirty="0" err="1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스탑워치</a:t>
              </a:r>
              <a:endParaRPr kumimoji="0" lang="en-US" altLang="ko-KR" sz="12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MODE_DATE </a:t>
              </a:r>
              <a:r>
                <a:rPr kumimoji="0" lang="en-US" altLang="ko-KR" sz="1200" b="1" i="0" u="none" strike="noStrike" kern="1200" cap="none" spc="0" normalizeH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날짜</a:t>
              </a:r>
              <a:endParaRPr kumimoji="0" lang="en-US" altLang="ko-KR" sz="12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MODE_SET1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날짜 세팅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2573A5-4D18-45EF-8134-7D97A8C61A41}"/>
                </a:ext>
              </a:extLst>
            </p:cNvPr>
            <p:cNvSpPr txBox="1"/>
            <p:nvPr/>
          </p:nvSpPr>
          <p:spPr>
            <a:xfrm>
              <a:off x="4267667" y="3505464"/>
              <a:ext cx="926857" cy="887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POS_SEC</a:t>
              </a: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POS_MIN</a:t>
              </a: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POS_HR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9683149-8723-4508-A88E-6F700ACAC279}"/>
                </a:ext>
              </a:extLst>
            </p:cNvPr>
            <p:cNvSpPr txBox="1"/>
            <p:nvPr/>
          </p:nvSpPr>
          <p:spPr>
            <a:xfrm>
              <a:off x="6206216" y="3505464"/>
              <a:ext cx="2677336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누를 때마다 해당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position 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씩 증가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3D7992-143A-4066-A04C-6C092D0FA57D}"/>
                </a:ext>
              </a:extLst>
            </p:cNvPr>
            <p:cNvSpPr txBox="1"/>
            <p:nvPr/>
          </p:nvSpPr>
          <p:spPr>
            <a:xfrm>
              <a:off x="9782229" y="3505464"/>
              <a:ext cx="881973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알람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OFF </a:t>
              </a: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알람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ON 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24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1178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2965" y="19192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스위치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612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FPGA SW0~SW7</a:t>
            </a:r>
            <a:endParaRPr kumimoji="0" lang="ko-KR" altLang="en-US" sz="1400" b="1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1F885A-8156-4B4D-A6C7-B0628441A0B4}"/>
              </a:ext>
            </a:extLst>
          </p:cNvPr>
          <p:cNvGrpSpPr/>
          <p:nvPr/>
        </p:nvGrpSpPr>
        <p:grpSpPr>
          <a:xfrm>
            <a:off x="1041358" y="2380028"/>
            <a:ext cx="10109284" cy="1557997"/>
            <a:chOff x="1042866" y="3929100"/>
            <a:chExt cx="10109284" cy="1557997"/>
          </a:xfrm>
        </p:grpSpPr>
        <p:sp>
          <p:nvSpPr>
            <p:cNvPr id="167" name="타원 166"/>
            <p:cNvSpPr/>
            <p:nvPr/>
          </p:nvSpPr>
          <p:spPr>
            <a:xfrm>
              <a:off x="4137806" y="3933241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타원 167"/>
            <p:cNvSpPr/>
            <p:nvPr/>
          </p:nvSpPr>
          <p:spPr>
            <a:xfrm flipH="1">
              <a:off x="6882667" y="3929100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타원 168"/>
            <p:cNvSpPr/>
            <p:nvPr/>
          </p:nvSpPr>
          <p:spPr>
            <a:xfrm>
              <a:off x="9666626" y="3929100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1296269" y="3933076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042866" y="5104382"/>
              <a:ext cx="1504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Share mode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320128" y="5117765"/>
              <a:ext cx="2779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Stopwatch STOP/START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6415179" y="5117765"/>
              <a:ext cx="2079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Stopwatch RESET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9258170" y="5117765"/>
              <a:ext cx="1893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err="1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Swtich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24h/12h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49959" y="4293339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sw6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4408051" y="4316457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sw5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563561" y="4332110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sw4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9933918" y="4316457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sw7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3044E0F-B640-4459-B701-69EBD20B32A2}"/>
              </a:ext>
            </a:extLst>
          </p:cNvPr>
          <p:cNvGrpSpPr/>
          <p:nvPr/>
        </p:nvGrpSpPr>
        <p:grpSpPr>
          <a:xfrm>
            <a:off x="1109072" y="4152914"/>
            <a:ext cx="9435565" cy="629882"/>
            <a:chOff x="1094767" y="5473714"/>
            <a:chExt cx="9435565" cy="62988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62287E-51BD-45C4-BBDC-209F3572E37C}"/>
                </a:ext>
              </a:extLst>
            </p:cNvPr>
            <p:cNvSpPr txBox="1"/>
            <p:nvPr/>
          </p:nvSpPr>
          <p:spPr>
            <a:xfrm>
              <a:off x="1094767" y="5473714"/>
              <a:ext cx="1400576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Share mode OFF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Share mode ON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0DCB02-688D-415D-8C7A-210615C082F8}"/>
                </a:ext>
              </a:extLst>
            </p:cNvPr>
            <p:cNvSpPr txBox="1"/>
            <p:nvPr/>
          </p:nvSpPr>
          <p:spPr>
            <a:xfrm>
              <a:off x="4386986" y="5487097"/>
              <a:ext cx="645690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STOP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START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5000"/>
                    </a:prstClr>
                  </a:solidFill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C95CB0-91D0-413A-BD88-2FD3010A34C8}"/>
                </a:ext>
              </a:extLst>
            </p:cNvPr>
            <p:cNvSpPr txBox="1"/>
            <p:nvPr/>
          </p:nvSpPr>
          <p:spPr>
            <a:xfrm>
              <a:off x="6432617" y="5487097"/>
              <a:ext cx="2044149" cy="33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타이머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00:00:00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으로 변경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D7F5299-3CE6-42E6-9A14-D3EA1EA7A890}"/>
                </a:ext>
              </a:extLst>
            </p:cNvPr>
            <p:cNvSpPr txBox="1"/>
            <p:nvPr/>
          </p:nvSpPr>
          <p:spPr>
            <a:xfrm>
              <a:off x="9858353" y="5492980"/>
              <a:ext cx="671979" cy="610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24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시간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15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시간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382350C-FF58-4851-AC25-A5B44B02EE0A}"/>
              </a:ext>
            </a:extLst>
          </p:cNvPr>
          <p:cNvGrpSpPr/>
          <p:nvPr/>
        </p:nvGrpSpPr>
        <p:grpSpPr>
          <a:xfrm>
            <a:off x="1119242" y="2380028"/>
            <a:ext cx="9953516" cy="1616544"/>
            <a:chOff x="1112814" y="1251067"/>
            <a:chExt cx="9953516" cy="1616544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6B7ED61-CE32-4640-B71B-385B2B01F365}"/>
                </a:ext>
              </a:extLst>
            </p:cNvPr>
            <p:cNvSpPr/>
            <p:nvPr/>
          </p:nvSpPr>
          <p:spPr>
            <a:xfrm>
              <a:off x="4137806" y="1255208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FD1ABE2-1633-45EB-AF52-419FEC934B0D}"/>
                </a:ext>
              </a:extLst>
            </p:cNvPr>
            <p:cNvSpPr/>
            <p:nvPr/>
          </p:nvSpPr>
          <p:spPr>
            <a:xfrm flipH="1">
              <a:off x="6882667" y="1251067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8E8644D-8C9D-457B-90E7-B971B86A0DAC}"/>
                </a:ext>
              </a:extLst>
            </p:cNvPr>
            <p:cNvSpPr/>
            <p:nvPr/>
          </p:nvSpPr>
          <p:spPr>
            <a:xfrm>
              <a:off x="9666626" y="1251067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20E8DA8-BF4A-4198-B9C9-B668AA17B5C0}"/>
                </a:ext>
              </a:extLst>
            </p:cNvPr>
            <p:cNvSpPr/>
            <p:nvPr/>
          </p:nvSpPr>
          <p:spPr>
            <a:xfrm>
              <a:off x="1296269" y="1255208"/>
              <a:ext cx="1144047" cy="1144047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FE7B52C-D0C9-48F3-A7BE-771A96560A90}"/>
                </a:ext>
              </a:extLst>
            </p:cNvPr>
            <p:cNvSpPr txBox="1"/>
            <p:nvPr/>
          </p:nvSpPr>
          <p:spPr>
            <a:xfrm>
              <a:off x="1112814" y="2485239"/>
              <a:ext cx="1364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 </a:t>
              </a:r>
              <a:r>
                <a:rPr lang="ko-KR" altLang="en-US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변경</a:t>
              </a:r>
              <a:endParaRPr lang="en-US" altLang="ko-KR" b="1" dirty="0">
                <a:ln>
                  <a:solidFill>
                    <a:srgbClr val="203864">
                      <a:alpha val="15000"/>
                    </a:srgb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56794CB-B8E4-428E-A8AC-DF2EAF5C8C4A}"/>
                </a:ext>
              </a:extLst>
            </p:cNvPr>
            <p:cNvSpPr txBox="1"/>
            <p:nvPr/>
          </p:nvSpPr>
          <p:spPr>
            <a:xfrm>
              <a:off x="3880175" y="2498279"/>
              <a:ext cx="161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Position </a:t>
              </a:r>
              <a:r>
                <a:rPr lang="ko-KR" altLang="en-US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변경</a:t>
              </a:r>
              <a:endParaRPr lang="en-US" altLang="ko-KR" b="1" dirty="0">
                <a:ln>
                  <a:solidFill>
                    <a:srgbClr val="203864">
                      <a:alpha val="15000"/>
                    </a:srgb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04CCB54-D09F-479E-A72B-23DF17D046C1}"/>
                </a:ext>
              </a:extLst>
            </p:cNvPr>
            <p:cNvSpPr txBox="1"/>
            <p:nvPr/>
          </p:nvSpPr>
          <p:spPr>
            <a:xfrm>
              <a:off x="6848594" y="2489747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Count up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CED3CF7-86A2-4258-B618-AABF684AEF8D}"/>
                </a:ext>
              </a:extLst>
            </p:cNvPr>
            <p:cNvSpPr txBox="1"/>
            <p:nvPr/>
          </p:nvSpPr>
          <p:spPr>
            <a:xfrm>
              <a:off x="9415942" y="2431022"/>
              <a:ext cx="1650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Alarm enable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D2A84B-3397-408A-80CE-C87E42A74463}"/>
                </a:ext>
              </a:extLst>
            </p:cNvPr>
            <p:cNvSpPr txBox="1"/>
            <p:nvPr/>
          </p:nvSpPr>
          <p:spPr>
            <a:xfrm>
              <a:off x="1563561" y="1630612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AC0C084-BE3D-4FFE-814E-560B793E7C8E}"/>
                </a:ext>
              </a:extLst>
            </p:cNvPr>
            <p:cNvSpPr txBox="1"/>
            <p:nvPr/>
          </p:nvSpPr>
          <p:spPr>
            <a:xfrm>
              <a:off x="7149959" y="163842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3DF547E-E1BA-451E-B03E-FB72520DD101}"/>
                </a:ext>
              </a:extLst>
            </p:cNvPr>
            <p:cNvSpPr txBox="1"/>
            <p:nvPr/>
          </p:nvSpPr>
          <p:spPr>
            <a:xfrm>
              <a:off x="4412099" y="1634918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B291B0-F278-4742-A8EF-DACB3DA5B1CF}"/>
                </a:ext>
              </a:extLst>
            </p:cNvPr>
            <p:cNvSpPr txBox="1"/>
            <p:nvPr/>
          </p:nvSpPr>
          <p:spPr>
            <a:xfrm>
              <a:off x="9933918" y="1630612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rgbClr val="203864">
                        <a:alpha val="1500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977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Blink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시연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2965" y="19192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개요 및 코드 소개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5BB38C-539D-434D-951A-783D327D7D4B}"/>
              </a:ext>
            </a:extLst>
          </p:cNvPr>
          <p:cNvGrpSpPr/>
          <p:nvPr/>
        </p:nvGrpSpPr>
        <p:grpSpPr>
          <a:xfrm>
            <a:off x="3813417" y="875386"/>
            <a:ext cx="4565166" cy="520700"/>
            <a:chOff x="-751783" y="3147326"/>
            <a:chExt cx="4565166" cy="5207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1B467F4-9685-4AE1-9DF6-1DA50DFF8428}"/>
                </a:ext>
              </a:extLst>
            </p:cNvPr>
            <p:cNvSpPr/>
            <p:nvPr/>
          </p:nvSpPr>
          <p:spPr>
            <a:xfrm>
              <a:off x="-751783" y="3147326"/>
              <a:ext cx="4565166" cy="52070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3B1612-E27E-4C77-8735-DC01D925EDEC}"/>
                </a:ext>
              </a:extLst>
            </p:cNvPr>
            <p:cNvSpPr txBox="1"/>
            <p:nvPr/>
          </p:nvSpPr>
          <p:spPr>
            <a:xfrm>
              <a:off x="1065768" y="3207621"/>
              <a:ext cx="930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BLINK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Blink">
            <a:hlinkClick r:id="" action="ppaction://media"/>
            <a:extLst>
              <a:ext uri="{FF2B5EF4-FFF2-40B4-BE49-F238E27FC236}">
                <a16:creationId xmlns:a16="http://schemas.microsoft.com/office/drawing/2014/main" id="{8AB41346-C587-4C57-AADC-D3A579E142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17000"/>
          </a:blip>
          <a:stretch>
            <a:fillRect/>
          </a:stretch>
        </p:blipFill>
        <p:spPr>
          <a:xfrm rot="16200000">
            <a:off x="3505913" y="-463378"/>
            <a:ext cx="5180172" cy="91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8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B3BD74-DDDB-4ABA-B64B-B8E8D7DA13BA}"/>
              </a:ext>
            </a:extLst>
          </p:cNvPr>
          <p:cNvGrpSpPr/>
          <p:nvPr/>
        </p:nvGrpSpPr>
        <p:grpSpPr>
          <a:xfrm>
            <a:off x="6054933" y="-2616"/>
            <a:ext cx="5364480" cy="6860616"/>
            <a:chOff x="6054933" y="-2616"/>
            <a:chExt cx="5364480" cy="68606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E0A69E9-3B3B-4A22-9D2E-9AE902867FB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054933" y="0"/>
              <a:ext cx="5364480" cy="6858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294EE0-A9AA-457D-B129-D24E36FDEC9D}"/>
                </a:ext>
              </a:extLst>
            </p:cNvPr>
            <p:cNvSpPr/>
            <p:nvPr/>
          </p:nvSpPr>
          <p:spPr>
            <a:xfrm>
              <a:off x="10086993" y="-2616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blink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Blink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EAAABE-6E76-4029-801C-BA45F90E9EB8}"/>
              </a:ext>
            </a:extLst>
          </p:cNvPr>
          <p:cNvGrpSpPr/>
          <p:nvPr/>
        </p:nvGrpSpPr>
        <p:grpSpPr>
          <a:xfrm>
            <a:off x="3813383" y="1443488"/>
            <a:ext cx="4565233" cy="3971023"/>
            <a:chOff x="1047481" y="1506008"/>
            <a:chExt cx="4565233" cy="3971023"/>
          </a:xfrm>
        </p:grpSpPr>
        <p:sp>
          <p:nvSpPr>
            <p:cNvPr id="6" name="직사각형 5"/>
            <p:cNvSpPr/>
            <p:nvPr/>
          </p:nvSpPr>
          <p:spPr>
            <a:xfrm>
              <a:off x="1047548" y="1506008"/>
              <a:ext cx="4565166" cy="52070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65100" y="1561919"/>
              <a:ext cx="930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algn="ctr"/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BLINK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47481" y="2245377"/>
              <a:ext cx="4483100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기능 </a:t>
              </a:r>
              <a:r>
                <a:rPr lang="en-US" altLang="ko-KR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:</a:t>
              </a:r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</a:endParaRPr>
            </a:p>
            <a:p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-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  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SET UP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에서의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position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을 </a:t>
              </a:r>
              <a:r>
                <a:rPr lang="ko-KR" altLang="en-US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깜빡거리게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표시</a:t>
              </a: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</a:endParaRPr>
            </a:p>
            <a:p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03864"/>
                </a:solidFill>
                <a:highlight>
                  <a:srgbClr val="203864"/>
                </a:highlight>
                <a:latin typeface="맑은 고딕" panose="020B0503020000020004" pitchFamily="50" charset="-127"/>
              </a:endParaRPr>
            </a:p>
            <a:p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개요 </a:t>
              </a:r>
              <a:r>
                <a:rPr lang="en-US" altLang="ko-KR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:</a:t>
              </a:r>
              <a:r>
                <a:rPr lang="ko-KR" altLang="en-US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rgbClr val="203864"/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rgbClr val="203864"/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6bit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의 </a:t>
              </a:r>
              <a:r>
                <a:rPr lang="en-US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seg_enb</a:t>
              </a:r>
              <a:r>
                <a:rPr lang="ko-KR" altLang="en-US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를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ON = 1, OFF = 0 </a:t>
              </a:r>
              <a:r>
                <a:rPr lang="ko-KR" altLang="en-US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으로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구분</a:t>
              </a: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새로운 </a:t>
              </a:r>
              <a:r>
                <a:rPr lang="en-US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blink_clk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을 생성하여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,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blink_clk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의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rising edge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마다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ON &lt;-&gt; OFF toggle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발생</a:t>
              </a: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ON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일 때는 </a:t>
              </a:r>
              <a:r>
                <a:rPr lang="en-US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seg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정상 작동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. OFF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일 때는 </a:t>
              </a:r>
              <a:r>
                <a:rPr lang="en-US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seg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모두 꺼짐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</a:t>
              </a:r>
              <a:r>
                <a:rPr lang="en-US" altLang="ko-KR" sz="1400" b="1" dirty="0" err="1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o_seg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= 7'b0000000)</a:t>
              </a: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case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문으로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MODE_SETUP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에서의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POS_SEC, MIN, HOUR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에 따라 </a:t>
              </a:r>
              <a:r>
                <a:rPr lang="en-US" altLang="ko-KR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blink </a:t>
              </a:r>
              <a:r>
                <a:rPr lang="ko-KR" altLang="en-US" sz="1400" b="1" dirty="0">
                  <a:ln>
                    <a:solidFill>
                      <a:schemeClr val="tx1">
                        <a:lumMod val="75000"/>
                        <a:lumOff val="25000"/>
                        <a:alpha val="15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발생 부분 달라짐</a:t>
              </a:r>
              <a:endPara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32965" y="19192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개요 및 코드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568EE2-8864-47E8-8282-01FF1FA40ACE}"/>
              </a:ext>
            </a:extLst>
          </p:cNvPr>
          <p:cNvGrpSpPr/>
          <p:nvPr/>
        </p:nvGrpSpPr>
        <p:grpSpPr>
          <a:xfrm>
            <a:off x="6124299" y="1455482"/>
            <a:ext cx="4495800" cy="3764280"/>
            <a:chOff x="6042166" y="1443488"/>
            <a:chExt cx="4495800" cy="376428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6593C10-67A4-4715-A9D7-34D67EDDF5CC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042166" y="1443488"/>
              <a:ext cx="4495800" cy="376428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47DC1E2-87C5-4F78-9D94-3DC35CA9400F}"/>
                </a:ext>
              </a:extLst>
            </p:cNvPr>
            <p:cNvSpPr/>
            <p:nvPr/>
          </p:nvSpPr>
          <p:spPr>
            <a:xfrm>
              <a:off x="9207369" y="1443488"/>
              <a:ext cx="1330597" cy="33543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fnd_dec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700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578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90500" y="165100"/>
            <a:ext cx="723900" cy="7239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2565" y="280828"/>
            <a:ext cx="5725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2965" y="567609"/>
            <a:ext cx="1920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Stopwatch </a:t>
            </a:r>
            <a:r>
              <a:rPr lang="ko-KR" altLang="en-US" sz="14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시연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2965" y="191928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개요 및 코드 소개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5BB38C-539D-434D-951A-783D327D7D4B}"/>
              </a:ext>
            </a:extLst>
          </p:cNvPr>
          <p:cNvGrpSpPr/>
          <p:nvPr/>
        </p:nvGrpSpPr>
        <p:grpSpPr>
          <a:xfrm>
            <a:off x="3813417" y="875386"/>
            <a:ext cx="4565166" cy="520700"/>
            <a:chOff x="-751783" y="3147326"/>
            <a:chExt cx="4565166" cy="5207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1B467F4-9685-4AE1-9DF6-1DA50DFF8428}"/>
                </a:ext>
              </a:extLst>
            </p:cNvPr>
            <p:cNvSpPr/>
            <p:nvPr/>
          </p:nvSpPr>
          <p:spPr>
            <a:xfrm>
              <a:off x="-751783" y="3147326"/>
              <a:ext cx="4565166" cy="52070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3B1612-E27E-4C77-8735-DC01D925EDEC}"/>
                </a:ext>
              </a:extLst>
            </p:cNvPr>
            <p:cNvSpPr txBox="1"/>
            <p:nvPr/>
          </p:nvSpPr>
          <p:spPr>
            <a:xfrm>
              <a:off x="660177" y="3207621"/>
              <a:ext cx="17412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STOPWATCH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stopwatch">
            <a:hlinkClick r:id="" action="ppaction://media"/>
            <a:extLst>
              <a:ext uri="{FF2B5EF4-FFF2-40B4-BE49-F238E27FC236}">
                <a16:creationId xmlns:a16="http://schemas.microsoft.com/office/drawing/2014/main" id="{208E1D0E-6857-441F-B1EF-F396E8A77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1409065" y="1456381"/>
            <a:ext cx="9373870" cy="53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784</Words>
  <Application>Microsoft Macintosh PowerPoint</Application>
  <PresentationFormat>와이드스크린</PresentationFormat>
  <Paragraphs>242</Paragraphs>
  <Slides>26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KoPub돋움체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이은지</cp:lastModifiedBy>
  <cp:revision>55</cp:revision>
  <dcterms:created xsi:type="dcterms:W3CDTF">2019-03-09T06:21:37Z</dcterms:created>
  <dcterms:modified xsi:type="dcterms:W3CDTF">2019-12-10T15:49:27Z</dcterms:modified>
</cp:coreProperties>
</file>